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36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9076F-1912-49D6-AF10-7653A22653B7}" type="datetimeFigureOut">
              <a:rPr lang="en-US" smtClean="0"/>
              <a:pPr/>
              <a:t>21/Apr/2011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4220-916A-4607-98E6-82EA3B29E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9076F-1912-49D6-AF10-7653A22653B7}" type="datetimeFigureOut">
              <a:rPr lang="en-US" smtClean="0"/>
              <a:pPr/>
              <a:t>21/Apr/2011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4220-916A-4607-98E6-82EA3B29E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9076F-1912-49D6-AF10-7653A22653B7}" type="datetimeFigureOut">
              <a:rPr lang="en-US" smtClean="0"/>
              <a:pPr/>
              <a:t>21/Apr/2011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4220-916A-4607-98E6-82EA3B29E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9076F-1912-49D6-AF10-7653A22653B7}" type="datetimeFigureOut">
              <a:rPr lang="en-US" smtClean="0"/>
              <a:pPr/>
              <a:t>21/Apr/2011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4220-916A-4607-98E6-82EA3B29E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9076F-1912-49D6-AF10-7653A22653B7}" type="datetimeFigureOut">
              <a:rPr lang="en-US" smtClean="0"/>
              <a:pPr/>
              <a:t>21/Apr/2011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4220-916A-4607-98E6-82EA3B29E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9076F-1912-49D6-AF10-7653A22653B7}" type="datetimeFigureOut">
              <a:rPr lang="en-US" smtClean="0"/>
              <a:pPr/>
              <a:t>21/Apr/2011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4220-916A-4607-98E6-82EA3B29E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9076F-1912-49D6-AF10-7653A22653B7}" type="datetimeFigureOut">
              <a:rPr lang="en-US" smtClean="0"/>
              <a:pPr/>
              <a:t>21/Apr/2011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4220-916A-4607-98E6-82EA3B29E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9076F-1912-49D6-AF10-7653A22653B7}" type="datetimeFigureOut">
              <a:rPr lang="en-US" smtClean="0"/>
              <a:pPr/>
              <a:t>21/Apr/2011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4220-916A-4607-98E6-82EA3B29E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9076F-1912-49D6-AF10-7653A22653B7}" type="datetimeFigureOut">
              <a:rPr lang="en-US" smtClean="0"/>
              <a:pPr/>
              <a:t>21/Apr/2011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4220-916A-4607-98E6-82EA3B29E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9076F-1912-49D6-AF10-7653A22653B7}" type="datetimeFigureOut">
              <a:rPr lang="en-US" smtClean="0"/>
              <a:pPr/>
              <a:t>21/Apr/2011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4220-916A-4607-98E6-82EA3B29E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9076F-1912-49D6-AF10-7653A22653B7}" type="datetimeFigureOut">
              <a:rPr lang="en-US" smtClean="0"/>
              <a:pPr/>
              <a:t>21/Apr/2011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24220-916A-4607-98E6-82EA3B29E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9076F-1912-49D6-AF10-7653A22653B7}" type="datetimeFigureOut">
              <a:rPr lang="en-US" smtClean="0"/>
              <a:pPr/>
              <a:t>21/Apr/2011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24220-916A-4607-98E6-82EA3B29E2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ANHEITbanner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5157192"/>
            <a:ext cx="4680520" cy="170080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71600" y="1340768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Session Title Here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2"/>
            <a:ext cx="7488832" cy="126188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Bullet Points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2"/>
            <a:ext cx="7488832" cy="126188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Bullet Points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2"/>
            <a:ext cx="7488832" cy="126188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Bullet Points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503193" cy="9734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1196752"/>
            <a:ext cx="7488832" cy="126188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Bullet Points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</TotalTime>
  <Words>11</Words>
  <Application>Microsoft Office PowerPoint</Application>
  <PresentationFormat>On-screen Show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G.W. Stephan</dc:creator>
  <cp:lastModifiedBy>G.W. Stephan</cp:lastModifiedBy>
  <cp:revision>9</cp:revision>
  <dcterms:created xsi:type="dcterms:W3CDTF">2011-04-21T16:39:18Z</dcterms:created>
  <dcterms:modified xsi:type="dcterms:W3CDTF">2011-04-21T18:15:35Z</dcterms:modified>
</cp:coreProperties>
</file>